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50" r:id="rId1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5" Type="http://schemas.openxmlformats.org/officeDocument/2006/relationships/slide" Target="slides/slide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4" name="Google Shape;454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5.xml"/></Relationships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651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Word Study through Fundations</a:t>
            </a:r>
            <a:endParaRPr/>
          </a:p>
        </p:txBody>
      </p:sp>
      <p:sp>
        <p:nvSpPr>
          <p:cNvPr id="4547" name="Google Shape;4547;p651"/>
          <p:cNvSpPr txBox="1"/>
          <p:nvPr>
            <p:ph idx="1" type="body"/>
          </p:nvPr>
        </p:nvSpPr>
        <p:spPr>
          <a:xfrm>
            <a:off x="9144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-sound alike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-syllable 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-vowel and consonant sounds (digraphs and trigraphs, blends)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zh-CN"/>
              <a:t>-prefixes and suffixes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